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2"/>
    <p:restoredTop sz="95814"/>
  </p:normalViewPr>
  <p:slideViewPr>
    <p:cSldViewPr snapToGrid="0" snapToObjects="1">
      <p:cViewPr varScale="1">
        <p:scale>
          <a:sx n="122" d="100"/>
          <a:sy n="122" d="100"/>
        </p:scale>
        <p:origin x="10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F30D2-41AA-684C-B5B8-373A9216F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7062A7-27B5-854C-A541-3FC3625333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B9631-7EDD-2E40-9B8F-F7121D332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EE083-9FD8-4047-B5D4-B0A64A8B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118BC-7D77-6A47-AADD-2CF53E0D7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43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B6535-5EA9-0845-A70F-B3D059ABE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B1416D-E2EE-5145-B655-56CE75B7A9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351D7-E2AF-ED40-81C1-D641A011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D566B-0D4A-9147-9A7C-CF5DA2CF1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7E862-EC47-954D-B997-881A96F66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87666F-8D9D-F444-8A69-A40E2C021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EDB279-0304-6C41-AD1C-38BCDEDEFA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2DE6D-B5E4-DB4F-9937-8FAE423F4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C1A43-14BA-684A-A78F-671FCDFDA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1E6D3-BDDC-894A-B0B2-1B32A5AB1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6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857A0-CA60-C24B-A5A1-8522D9E51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C7E48-7993-DA4F-ADBC-7DD361AF6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73562-3962-BC42-BFA7-DF5A5244D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B66A2-617D-744B-9433-DEADEDF02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491FF-FD15-B54D-8269-55FD948E4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762D5-B04C-9247-968F-4EF5FDD35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C6CB8F-680B-4C46-8557-E7564BCDA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74C16-CDE9-2148-A9AA-93191FC4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7D6CA-9EA6-A042-ADAC-57F233DBE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B27D-8DFE-2A46-A548-5591C9E8D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5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FC6F3-94D2-5E4C-A0B5-857F50351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99A0F-825A-9249-AB82-C6E85144AE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3CFDF9-41CF-3946-B19C-8C3F03B9EA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E732AD-0D4A-E14E-AC8D-30C796BE7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80AD0-7B22-EE41-B37D-E291153E9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FFAB22-7841-7745-9B00-3A41C1112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19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9C6A1-2132-214C-9029-9F0710713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D034B-D158-7448-9F34-AE4635AA6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DADDF1-1CBF-3D45-A66D-0A688E98C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41EBB8-1AE2-8241-BDFE-A34EEAA671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BE2E85-9E42-8A49-9CAA-0AE47533DF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12626B-C51A-F641-B295-61DC1E8BA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71A284-5DE5-8549-9B59-2E46823D3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D2E31C-1F3F-7849-82AB-54E63334E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7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3EEC0-A1C6-EC46-AFC9-D57EC7981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13D507-4FEF-0C4D-A368-9D2F5F57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1C8DE9-CAAB-CB41-AE6D-ECAC1A1C1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8A0CBD-DC70-714E-9337-72C6A2FEF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79A6E1-5910-E441-A04C-0FFA4265F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F89278-400B-3649-86F7-1367946ED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30BD3-199B-C04C-96B5-A113CE94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2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F47D4-8153-E24B-9F3E-21A2E07F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DEBD5-FCB5-4345-B2B0-D0B3E7260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BB69EC-EB1A-3244-A0F9-AF2DF97987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EBDFF5-98B5-114F-A84D-0576F0FD4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4A30F3-4734-0740-ACE4-CD49B82F0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D6014-12E1-9044-BA20-B4B097A15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5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8020A-F8E4-9C42-B361-C1A46736C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0E5372-E892-614C-9946-772103A2A7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B8471A-655D-A54D-BA32-1B15EDC392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2FAEA-5FFE-AC47-AE52-ED6CE63C2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837047-3F1D-4C42-BC7B-6D5A0BD65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739C-9300-134B-BF3B-018F1C6C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8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C0F8A9-7BF3-DB49-A24F-639015EDF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C0895-1853-CE43-BA7C-A7F660D2F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0A217-24D0-2148-9400-264EDA64E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92089-96D6-554B-B6C5-A24198A046F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94A50-E97B-6E4F-8822-2240A4D00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E2959-53F3-CF4A-869E-747816FD49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85026-AC0A-ED4C-BB74-E4EA96511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8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CA9FB9-707F-B647-AC6E-1307922CBF7D}"/>
              </a:ext>
            </a:extLst>
          </p:cNvPr>
          <p:cNvSpPr/>
          <p:nvPr/>
        </p:nvSpPr>
        <p:spPr>
          <a:xfrm>
            <a:off x="489662" y="3990480"/>
            <a:ext cx="686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αGFP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A046F0-802F-F74C-96C0-FF052B7BE73C}"/>
              </a:ext>
            </a:extLst>
          </p:cNvPr>
          <p:cNvSpPr txBox="1"/>
          <p:nvPr/>
        </p:nvSpPr>
        <p:spPr>
          <a:xfrm>
            <a:off x="10501707" y="4246180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1400" dirty="0"/>
              <a:t>Δ</a:t>
            </a:r>
            <a:r>
              <a:rPr lang="en-US" sz="1400" dirty="0"/>
              <a:t>27BofA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6279DA4-6047-8548-B4FA-B160875ED48C}"/>
              </a:ext>
            </a:extLst>
          </p:cNvPr>
          <p:cNvCxnSpPr>
            <a:cxnSpLocks/>
          </p:cNvCxnSpPr>
          <p:nvPr/>
        </p:nvCxnSpPr>
        <p:spPr>
          <a:xfrm flipH="1">
            <a:off x="10122406" y="4400069"/>
            <a:ext cx="37930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0CD83E6-295F-B141-9746-863A77B3DA1D}"/>
              </a:ext>
            </a:extLst>
          </p:cNvPr>
          <p:cNvSpPr txBox="1"/>
          <p:nvPr/>
        </p:nvSpPr>
        <p:spPr>
          <a:xfrm rot="18838318">
            <a:off x="1341787" y="2180354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1400" dirty="0"/>
              <a:t>Δ</a:t>
            </a:r>
            <a:r>
              <a:rPr lang="en-US" sz="1400" dirty="0"/>
              <a:t>27BofA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C39BFF-DDA9-DE4B-BEC9-FEB8B7739530}"/>
              </a:ext>
            </a:extLst>
          </p:cNvPr>
          <p:cNvSpPr txBox="1"/>
          <p:nvPr/>
        </p:nvSpPr>
        <p:spPr>
          <a:xfrm rot="18838318">
            <a:off x="1702563" y="2354501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N48A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61554B-0664-0B46-A8E6-C84B899E6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068" y="2741115"/>
            <a:ext cx="4103874" cy="24987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84E261-9502-1443-BFD4-B6027387DB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52" b="2062"/>
          <a:stretch/>
        </p:blipFill>
        <p:spPr>
          <a:xfrm>
            <a:off x="5990076" y="2743750"/>
            <a:ext cx="4062880" cy="24960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EAEF99-375D-D646-A735-16ED21ECF567}"/>
              </a:ext>
            </a:extLst>
          </p:cNvPr>
          <p:cNvSpPr txBox="1"/>
          <p:nvPr/>
        </p:nvSpPr>
        <p:spPr>
          <a:xfrm>
            <a:off x="2721645" y="112309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76A042-5B50-714A-ADDE-1F31E1B4C136}"/>
              </a:ext>
            </a:extLst>
          </p:cNvPr>
          <p:cNvSpPr txBox="1"/>
          <p:nvPr/>
        </p:nvSpPr>
        <p:spPr>
          <a:xfrm>
            <a:off x="7664687" y="112309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min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F242FA-6A71-E143-BD59-ADEEEFF6BB52}"/>
              </a:ext>
            </a:extLst>
          </p:cNvPr>
          <p:cNvSpPr txBox="1"/>
          <p:nvPr/>
        </p:nvSpPr>
        <p:spPr>
          <a:xfrm rot="18838318">
            <a:off x="1940992" y="2361163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N61A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74CABC-7D74-784C-BCA9-0B96F4E4160F}"/>
              </a:ext>
            </a:extLst>
          </p:cNvPr>
          <p:cNvSpPr txBox="1"/>
          <p:nvPr/>
        </p:nvSpPr>
        <p:spPr>
          <a:xfrm rot="18838318">
            <a:off x="2236425" y="2374299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T64A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D6BEA8C-03D2-FE4F-A3D2-9D1408F52F0A}"/>
              </a:ext>
            </a:extLst>
          </p:cNvPr>
          <p:cNvCxnSpPr>
            <a:cxnSpLocks/>
          </p:cNvCxnSpPr>
          <p:nvPr/>
        </p:nvCxnSpPr>
        <p:spPr>
          <a:xfrm>
            <a:off x="2557109" y="5239845"/>
            <a:ext cx="0" cy="4983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48DA935-D39D-E645-81D7-2E821B60308B}"/>
              </a:ext>
            </a:extLst>
          </p:cNvPr>
          <p:cNvCxnSpPr>
            <a:cxnSpLocks/>
          </p:cNvCxnSpPr>
          <p:nvPr/>
        </p:nvCxnSpPr>
        <p:spPr>
          <a:xfrm>
            <a:off x="3676918" y="5239844"/>
            <a:ext cx="0" cy="4983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0DD33DF-2917-C643-976A-CDE2BABA3C7E}"/>
              </a:ext>
            </a:extLst>
          </p:cNvPr>
          <p:cNvSpPr txBox="1"/>
          <p:nvPr/>
        </p:nvSpPr>
        <p:spPr>
          <a:xfrm>
            <a:off x="1693922" y="5304351"/>
            <a:ext cx="65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394FF8-7854-C44A-A22C-29D1E36F6576}"/>
              </a:ext>
            </a:extLst>
          </p:cNvPr>
          <p:cNvSpPr txBox="1"/>
          <p:nvPr/>
        </p:nvSpPr>
        <p:spPr>
          <a:xfrm>
            <a:off x="2850500" y="5304351"/>
            <a:ext cx="65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278BBB-9F92-DE49-8E81-A87DDA334BF8}"/>
              </a:ext>
            </a:extLst>
          </p:cNvPr>
          <p:cNvSpPr txBox="1"/>
          <p:nvPr/>
        </p:nvSpPr>
        <p:spPr>
          <a:xfrm>
            <a:off x="3856210" y="5304351"/>
            <a:ext cx="65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E48D80-7BCB-5C43-A907-CCA185764147}"/>
              </a:ext>
            </a:extLst>
          </p:cNvPr>
          <p:cNvSpPr txBox="1"/>
          <p:nvPr/>
        </p:nvSpPr>
        <p:spPr>
          <a:xfrm rot="18838318">
            <a:off x="2448847" y="218035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1400" dirty="0"/>
              <a:t>Δ</a:t>
            </a:r>
            <a:r>
              <a:rPr lang="en-US" sz="1400" dirty="0"/>
              <a:t>27BofA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55577B-11F0-A14C-871A-46E6D42FD7C6}"/>
              </a:ext>
            </a:extLst>
          </p:cNvPr>
          <p:cNvSpPr txBox="1"/>
          <p:nvPr/>
        </p:nvSpPr>
        <p:spPr>
          <a:xfrm rot="18838318">
            <a:off x="2812447" y="235332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N48A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5F4E56-248B-8E49-B7B6-46C084892613}"/>
              </a:ext>
            </a:extLst>
          </p:cNvPr>
          <p:cNvSpPr txBox="1"/>
          <p:nvPr/>
        </p:nvSpPr>
        <p:spPr>
          <a:xfrm rot="18838318">
            <a:off x="3106079" y="2343977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N61A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6ED63F-356F-DB4A-9218-014CCC59C7E2}"/>
              </a:ext>
            </a:extLst>
          </p:cNvPr>
          <p:cNvSpPr txBox="1"/>
          <p:nvPr/>
        </p:nvSpPr>
        <p:spPr>
          <a:xfrm rot="18838318">
            <a:off x="3376105" y="2361035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T64A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B4A627-ACF2-7741-A25C-C7C37D17147F}"/>
              </a:ext>
            </a:extLst>
          </p:cNvPr>
          <p:cNvSpPr txBox="1"/>
          <p:nvPr/>
        </p:nvSpPr>
        <p:spPr>
          <a:xfrm rot="18838318">
            <a:off x="3544048" y="216376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1400" dirty="0"/>
              <a:t>Δ</a:t>
            </a:r>
            <a:r>
              <a:rPr lang="en-US" sz="1400" dirty="0"/>
              <a:t>27BofA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E736DD-09B1-9B40-A0EA-7F7BF30CE1F3}"/>
              </a:ext>
            </a:extLst>
          </p:cNvPr>
          <p:cNvSpPr txBox="1"/>
          <p:nvPr/>
        </p:nvSpPr>
        <p:spPr>
          <a:xfrm rot="18838318">
            <a:off x="3917209" y="2341983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N48A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946C9C-38FC-F74A-A72A-0FED72C9B16A}"/>
              </a:ext>
            </a:extLst>
          </p:cNvPr>
          <p:cNvSpPr txBox="1"/>
          <p:nvPr/>
        </p:nvSpPr>
        <p:spPr>
          <a:xfrm rot="18838318">
            <a:off x="4219855" y="2341982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N61A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4890AF-5D81-4840-B1D8-CDA235D53987}"/>
              </a:ext>
            </a:extLst>
          </p:cNvPr>
          <p:cNvSpPr txBox="1"/>
          <p:nvPr/>
        </p:nvSpPr>
        <p:spPr>
          <a:xfrm rot="18838318">
            <a:off x="4510797" y="2361035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T64A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0EFCF2-9AD2-A249-B00E-A870E4FA41F2}"/>
              </a:ext>
            </a:extLst>
          </p:cNvPr>
          <p:cNvSpPr txBox="1"/>
          <p:nvPr/>
        </p:nvSpPr>
        <p:spPr>
          <a:xfrm rot="18838318">
            <a:off x="6117479" y="217110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1400" dirty="0"/>
              <a:t>Δ</a:t>
            </a:r>
            <a:r>
              <a:rPr lang="en-US" sz="1400" dirty="0"/>
              <a:t>27BofA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8693E9-CACF-9149-9363-4268E5C24C1E}"/>
              </a:ext>
            </a:extLst>
          </p:cNvPr>
          <p:cNvSpPr txBox="1"/>
          <p:nvPr/>
        </p:nvSpPr>
        <p:spPr>
          <a:xfrm rot="18838318">
            <a:off x="6478255" y="2345254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N48A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CD1AAD-BD48-9A43-A3EE-CC7E27406A48}"/>
              </a:ext>
            </a:extLst>
          </p:cNvPr>
          <p:cNvSpPr txBox="1"/>
          <p:nvPr/>
        </p:nvSpPr>
        <p:spPr>
          <a:xfrm rot="18838318">
            <a:off x="6716684" y="2351916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N61A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9B7C3D4-513C-8641-AB00-F527FB1CE4A7}"/>
              </a:ext>
            </a:extLst>
          </p:cNvPr>
          <p:cNvSpPr txBox="1"/>
          <p:nvPr/>
        </p:nvSpPr>
        <p:spPr>
          <a:xfrm rot="18838318">
            <a:off x="7012117" y="2365052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T64A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B200AF-8E21-354A-8A6C-B19F5FF490A0}"/>
              </a:ext>
            </a:extLst>
          </p:cNvPr>
          <p:cNvSpPr txBox="1"/>
          <p:nvPr/>
        </p:nvSpPr>
        <p:spPr>
          <a:xfrm rot="18838318">
            <a:off x="7224539" y="2171106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1400" dirty="0"/>
              <a:t>Δ</a:t>
            </a:r>
            <a:r>
              <a:rPr lang="en-US" sz="1400" dirty="0"/>
              <a:t>27BofA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BE659AA-8F4B-C143-BD05-BE0BAD1E561F}"/>
              </a:ext>
            </a:extLst>
          </p:cNvPr>
          <p:cNvSpPr txBox="1"/>
          <p:nvPr/>
        </p:nvSpPr>
        <p:spPr>
          <a:xfrm rot="18838318">
            <a:off x="7588139" y="2344073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N48A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D17407-5DE2-4643-BA21-334BAE49A1D8}"/>
              </a:ext>
            </a:extLst>
          </p:cNvPr>
          <p:cNvSpPr txBox="1"/>
          <p:nvPr/>
        </p:nvSpPr>
        <p:spPr>
          <a:xfrm rot="18838318">
            <a:off x="7881771" y="233473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N61A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7618AF-4038-7A48-BF63-C315E05CDCA0}"/>
              </a:ext>
            </a:extLst>
          </p:cNvPr>
          <p:cNvSpPr txBox="1"/>
          <p:nvPr/>
        </p:nvSpPr>
        <p:spPr>
          <a:xfrm rot="18838318">
            <a:off x="8151797" y="2351788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T64A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C25BDB0-72C5-1B44-9A74-C721FEC6DFBA}"/>
              </a:ext>
            </a:extLst>
          </p:cNvPr>
          <p:cNvSpPr txBox="1"/>
          <p:nvPr/>
        </p:nvSpPr>
        <p:spPr>
          <a:xfrm rot="18838318">
            <a:off x="8319740" y="2154515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1400" dirty="0"/>
              <a:t>Δ</a:t>
            </a:r>
            <a:r>
              <a:rPr lang="en-US" sz="1400" dirty="0"/>
              <a:t>27BofA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D1511F-7EFE-8B44-BDD5-8A28DEF2983C}"/>
              </a:ext>
            </a:extLst>
          </p:cNvPr>
          <p:cNvSpPr txBox="1"/>
          <p:nvPr/>
        </p:nvSpPr>
        <p:spPr>
          <a:xfrm rot="18838318">
            <a:off x="8692901" y="2332736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N48A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B4FE456-7773-ED41-826A-91FA17DFC7D4}"/>
              </a:ext>
            </a:extLst>
          </p:cNvPr>
          <p:cNvSpPr txBox="1"/>
          <p:nvPr/>
        </p:nvSpPr>
        <p:spPr>
          <a:xfrm rot="18838318">
            <a:off x="8995547" y="2332735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N61A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F01E3D-D382-BE43-A82F-110A2700FC16}"/>
              </a:ext>
            </a:extLst>
          </p:cNvPr>
          <p:cNvSpPr txBox="1"/>
          <p:nvPr/>
        </p:nvSpPr>
        <p:spPr>
          <a:xfrm rot="18838318">
            <a:off x="9286489" y="2351788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T64A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72C93F8-417C-2849-9150-DFCAA2DAF992}"/>
              </a:ext>
            </a:extLst>
          </p:cNvPr>
          <p:cNvCxnSpPr>
            <a:cxnSpLocks/>
          </p:cNvCxnSpPr>
          <p:nvPr/>
        </p:nvCxnSpPr>
        <p:spPr>
          <a:xfrm>
            <a:off x="7356971" y="5239845"/>
            <a:ext cx="0" cy="4983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C92451D-4A40-CB4C-B937-47C7EE2897D9}"/>
              </a:ext>
            </a:extLst>
          </p:cNvPr>
          <p:cNvCxnSpPr>
            <a:cxnSpLocks/>
          </p:cNvCxnSpPr>
          <p:nvPr/>
        </p:nvCxnSpPr>
        <p:spPr>
          <a:xfrm>
            <a:off x="8476780" y="5239844"/>
            <a:ext cx="0" cy="4983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AE7FDB0-C2F0-3740-AEFD-93FFAB1F506E}"/>
              </a:ext>
            </a:extLst>
          </p:cNvPr>
          <p:cNvSpPr txBox="1"/>
          <p:nvPr/>
        </p:nvSpPr>
        <p:spPr>
          <a:xfrm>
            <a:off x="6493784" y="5304351"/>
            <a:ext cx="65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F11626-E014-B74D-95F3-13D1A1209C42}"/>
              </a:ext>
            </a:extLst>
          </p:cNvPr>
          <p:cNvSpPr txBox="1"/>
          <p:nvPr/>
        </p:nvSpPr>
        <p:spPr>
          <a:xfrm>
            <a:off x="7650362" y="5304351"/>
            <a:ext cx="65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16C20E-75AF-3C4E-A281-D3FC7E294224}"/>
              </a:ext>
            </a:extLst>
          </p:cNvPr>
          <p:cNvSpPr txBox="1"/>
          <p:nvPr/>
        </p:nvSpPr>
        <p:spPr>
          <a:xfrm>
            <a:off x="8656072" y="5304351"/>
            <a:ext cx="65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6195144-E991-A344-8F54-88F3CF7FF3E7}"/>
              </a:ext>
            </a:extLst>
          </p:cNvPr>
          <p:cNvCxnSpPr>
            <a:cxnSpLocks/>
          </p:cNvCxnSpPr>
          <p:nvPr/>
        </p:nvCxnSpPr>
        <p:spPr>
          <a:xfrm>
            <a:off x="10160088" y="4557135"/>
            <a:ext cx="0" cy="1986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1117D87-6E64-CC4A-87C7-21011D6C16E8}"/>
              </a:ext>
            </a:extLst>
          </p:cNvPr>
          <p:cNvCxnSpPr/>
          <p:nvPr/>
        </p:nvCxnSpPr>
        <p:spPr>
          <a:xfrm>
            <a:off x="10160088" y="4640510"/>
            <a:ext cx="212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3343D99-41C5-9E4C-B35A-978ED14CC37C}"/>
              </a:ext>
            </a:extLst>
          </p:cNvPr>
          <p:cNvSpPr txBox="1"/>
          <p:nvPr/>
        </p:nvSpPr>
        <p:spPr>
          <a:xfrm>
            <a:off x="10311070" y="4549991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801212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C5B878757C6144B104C5E4029E0BB6" ma:contentTypeVersion="14" ma:contentTypeDescription="Create a new document." ma:contentTypeScope="" ma:versionID="9f688f900531a4236b6da98bf3cb268f">
  <xsd:schema xmlns:xsd="http://www.w3.org/2001/XMLSchema" xmlns:xs="http://www.w3.org/2001/XMLSchema" xmlns:p="http://schemas.microsoft.com/office/2006/metadata/properties" xmlns:ns3="0b01a07b-8d13-4cb5-9d22-64822278069e" xmlns:ns4="198a9f0d-948e-4f5a-af70-f6d2f30972cd" targetNamespace="http://schemas.microsoft.com/office/2006/metadata/properties" ma:root="true" ma:fieldsID="c04d3e0e4baedd5a0de5ec8817e1430b" ns3:_="" ns4:_="">
    <xsd:import namespace="0b01a07b-8d13-4cb5-9d22-64822278069e"/>
    <xsd:import namespace="198a9f0d-948e-4f5a-af70-f6d2f30972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1a07b-8d13-4cb5-9d22-648222780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a9f0d-948e-4f5a-af70-f6d2f30972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27FD00F-3CC0-4C61-8359-B2CF0C19EE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01a07b-8d13-4cb5-9d22-64822278069e"/>
    <ds:schemaRef ds:uri="198a9f0d-948e-4f5a-af70-f6d2f3097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6626FC-C75A-426E-933F-F34215AAB5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D6C89F-58DA-4482-B531-6906DC229E87}">
  <ds:schemaRefs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0b01a07b-8d13-4cb5-9d22-64822278069e"/>
    <ds:schemaRef ds:uri="http://schemas.microsoft.com/office/infopath/2007/PartnerControls"/>
    <ds:schemaRef ds:uri="198a9f0d-948e-4f5a-af70-f6d2f30972c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57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Lee Kroos</cp:lastModifiedBy>
  <cp:revision>4</cp:revision>
  <dcterms:created xsi:type="dcterms:W3CDTF">2021-10-06T23:35:28Z</dcterms:created>
  <dcterms:modified xsi:type="dcterms:W3CDTF">2021-10-12T13:01:24Z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0x010100C2C5B878757C6144B104C5E4029E0BB6</vt:lpwstr>
  </property>
</Properties>
</file>